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18960-05ED-4EE4-AC5A-FD9A4DEC6019}" v="20" dt="2023-03-03T11:57:45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ann, Gavin" userId="92ab46a0-92ba-43e8-8ae1-14ac407d17b8" providerId="ADAL" clId="{61018960-05ED-4EE4-AC5A-FD9A4DEC6019}"/>
    <pc:docChg chg="undo custSel addSld delSld modSld">
      <pc:chgData name="McCann, Gavin" userId="92ab46a0-92ba-43e8-8ae1-14ac407d17b8" providerId="ADAL" clId="{61018960-05ED-4EE4-AC5A-FD9A4DEC6019}" dt="2023-03-03T11:58:24.446" v="2216" actId="20577"/>
      <pc:docMkLst>
        <pc:docMk/>
      </pc:docMkLst>
      <pc:sldChg chg="addSp delSp modSp mod">
        <pc:chgData name="McCann, Gavin" userId="92ab46a0-92ba-43e8-8ae1-14ac407d17b8" providerId="ADAL" clId="{61018960-05ED-4EE4-AC5A-FD9A4DEC6019}" dt="2023-03-01T16:01:19.127" v="691" actId="20577"/>
        <pc:sldMkLst>
          <pc:docMk/>
          <pc:sldMk cId="3039522351" sldId="256"/>
        </pc:sldMkLst>
        <pc:spChg chg="mod">
          <ac:chgData name="McCann, Gavin" userId="92ab46a0-92ba-43e8-8ae1-14ac407d17b8" providerId="ADAL" clId="{61018960-05ED-4EE4-AC5A-FD9A4DEC6019}" dt="2023-03-01T16:00:09.546" v="683" actId="113"/>
          <ac:spMkLst>
            <pc:docMk/>
            <pc:sldMk cId="3039522351" sldId="256"/>
            <ac:spMk id="2" creationId="{D5B2B9A0-7C67-7208-E9E0-36518806FF8A}"/>
          </ac:spMkLst>
        </pc:spChg>
        <pc:spChg chg="mod">
          <ac:chgData name="McCann, Gavin" userId="92ab46a0-92ba-43e8-8ae1-14ac407d17b8" providerId="ADAL" clId="{61018960-05ED-4EE4-AC5A-FD9A4DEC6019}" dt="2023-03-01T16:01:19.127" v="691" actId="20577"/>
          <ac:spMkLst>
            <pc:docMk/>
            <pc:sldMk cId="3039522351" sldId="256"/>
            <ac:spMk id="3" creationId="{CBA3134D-2679-BCEF-E6F4-C6A572E5ACED}"/>
          </ac:spMkLst>
        </pc:spChg>
        <pc:picChg chg="mod">
          <ac:chgData name="McCann, Gavin" userId="92ab46a0-92ba-43e8-8ae1-14ac407d17b8" providerId="ADAL" clId="{61018960-05ED-4EE4-AC5A-FD9A4DEC6019}" dt="2023-03-01T15:52:08.870" v="341" actId="1037"/>
          <ac:picMkLst>
            <pc:docMk/>
            <pc:sldMk cId="3039522351" sldId="256"/>
            <ac:picMk id="5" creationId="{CF708846-8E87-CCE9-7E0A-48C97D6EDDCF}"/>
          </ac:picMkLst>
        </pc:picChg>
        <pc:picChg chg="add mod">
          <ac:chgData name="McCann, Gavin" userId="92ab46a0-92ba-43e8-8ae1-14ac407d17b8" providerId="ADAL" clId="{61018960-05ED-4EE4-AC5A-FD9A4DEC6019}" dt="2023-03-01T15:51:41.779" v="303" actId="1076"/>
          <ac:picMkLst>
            <pc:docMk/>
            <pc:sldMk cId="3039522351" sldId="256"/>
            <ac:picMk id="6" creationId="{7AA1A2C6-E376-0153-7152-A54BFCD03372}"/>
          </ac:picMkLst>
        </pc:picChg>
        <pc:picChg chg="del mod">
          <ac:chgData name="McCann, Gavin" userId="92ab46a0-92ba-43e8-8ae1-14ac407d17b8" providerId="ADAL" clId="{61018960-05ED-4EE4-AC5A-FD9A4DEC6019}" dt="2023-03-01T15:44:32.348" v="192" actId="21"/>
          <ac:picMkLst>
            <pc:docMk/>
            <pc:sldMk cId="3039522351" sldId="256"/>
            <ac:picMk id="7" creationId="{38BEA359-DF8A-6EAE-AC04-C575158446F2}"/>
          </ac:picMkLst>
        </pc:picChg>
        <pc:picChg chg="del mod">
          <ac:chgData name="McCann, Gavin" userId="92ab46a0-92ba-43e8-8ae1-14ac407d17b8" providerId="ADAL" clId="{61018960-05ED-4EE4-AC5A-FD9A4DEC6019}" dt="2023-03-01T15:44:32.348" v="192" actId="21"/>
          <ac:picMkLst>
            <pc:docMk/>
            <pc:sldMk cId="3039522351" sldId="256"/>
            <ac:picMk id="9" creationId="{A70F53BD-C080-170D-765B-42F31C0EAD56}"/>
          </ac:picMkLst>
        </pc:picChg>
        <pc:picChg chg="add mod">
          <ac:chgData name="McCann, Gavin" userId="92ab46a0-92ba-43e8-8ae1-14ac407d17b8" providerId="ADAL" clId="{61018960-05ED-4EE4-AC5A-FD9A4DEC6019}" dt="2023-03-01T15:51:29.587" v="301" actId="1076"/>
          <ac:picMkLst>
            <pc:docMk/>
            <pc:sldMk cId="3039522351" sldId="256"/>
            <ac:picMk id="10" creationId="{82635994-8F2A-77D5-3950-272A9F5D6990}"/>
          </ac:picMkLst>
        </pc:picChg>
      </pc:sldChg>
      <pc:sldChg chg="modSp mod">
        <pc:chgData name="McCann, Gavin" userId="92ab46a0-92ba-43e8-8ae1-14ac407d17b8" providerId="ADAL" clId="{61018960-05ED-4EE4-AC5A-FD9A4DEC6019}" dt="2023-03-01T16:00:22.586" v="685" actId="113"/>
        <pc:sldMkLst>
          <pc:docMk/>
          <pc:sldMk cId="739488184" sldId="257"/>
        </pc:sldMkLst>
        <pc:spChg chg="mod">
          <ac:chgData name="McCann, Gavin" userId="92ab46a0-92ba-43e8-8ae1-14ac407d17b8" providerId="ADAL" clId="{61018960-05ED-4EE4-AC5A-FD9A4DEC6019}" dt="2023-03-01T16:00:22.586" v="685" actId="113"/>
          <ac:spMkLst>
            <pc:docMk/>
            <pc:sldMk cId="739488184" sldId="257"/>
            <ac:spMk id="2" creationId="{F2B71D60-831C-4123-76DF-3EB89A79DDCA}"/>
          </ac:spMkLst>
        </pc:spChg>
      </pc:sldChg>
      <pc:sldChg chg="del">
        <pc:chgData name="McCann, Gavin" userId="92ab46a0-92ba-43e8-8ae1-14ac407d17b8" providerId="ADAL" clId="{61018960-05ED-4EE4-AC5A-FD9A4DEC6019}" dt="2023-03-01T12:09:20.739" v="5" actId="2696"/>
        <pc:sldMkLst>
          <pc:docMk/>
          <pc:sldMk cId="4054305023" sldId="259"/>
        </pc:sldMkLst>
      </pc:sldChg>
      <pc:sldChg chg="del">
        <pc:chgData name="McCann, Gavin" userId="92ab46a0-92ba-43e8-8ae1-14ac407d17b8" providerId="ADAL" clId="{61018960-05ED-4EE4-AC5A-FD9A4DEC6019}" dt="2023-03-01T12:09:24.466" v="6" actId="2696"/>
        <pc:sldMkLst>
          <pc:docMk/>
          <pc:sldMk cId="2841394581" sldId="260"/>
        </pc:sldMkLst>
      </pc:sldChg>
      <pc:sldChg chg="addSp modSp mod">
        <pc:chgData name="McCann, Gavin" userId="92ab46a0-92ba-43e8-8ae1-14ac407d17b8" providerId="ADAL" clId="{61018960-05ED-4EE4-AC5A-FD9A4DEC6019}" dt="2023-03-03T11:43:04.430" v="1246" actId="20577"/>
        <pc:sldMkLst>
          <pc:docMk/>
          <pc:sldMk cId="1652842176" sldId="261"/>
        </pc:sldMkLst>
        <pc:spChg chg="mod">
          <ac:chgData name="McCann, Gavin" userId="92ab46a0-92ba-43e8-8ae1-14ac407d17b8" providerId="ADAL" clId="{61018960-05ED-4EE4-AC5A-FD9A4DEC6019}" dt="2023-03-03T11:40:04.224" v="1116" actId="14100"/>
          <ac:spMkLst>
            <pc:docMk/>
            <pc:sldMk cId="1652842176" sldId="261"/>
            <ac:spMk id="2" creationId="{D5B2B9A0-7C67-7208-E9E0-36518806FF8A}"/>
          </ac:spMkLst>
        </pc:spChg>
        <pc:spChg chg="mod">
          <ac:chgData name="McCann, Gavin" userId="92ab46a0-92ba-43e8-8ae1-14ac407d17b8" providerId="ADAL" clId="{61018960-05ED-4EE4-AC5A-FD9A4DEC6019}" dt="2023-03-03T11:43:04.430" v="1246" actId="20577"/>
          <ac:spMkLst>
            <pc:docMk/>
            <pc:sldMk cId="1652842176" sldId="261"/>
            <ac:spMk id="3" creationId="{CBA3134D-2679-BCEF-E6F4-C6A572E5ACED}"/>
          </ac:spMkLst>
        </pc:spChg>
        <pc:spChg chg="add mod">
          <ac:chgData name="McCann, Gavin" userId="92ab46a0-92ba-43e8-8ae1-14ac407d17b8" providerId="ADAL" clId="{61018960-05ED-4EE4-AC5A-FD9A4DEC6019}" dt="2023-03-03T11:39:36.095" v="1103" actId="122"/>
          <ac:spMkLst>
            <pc:docMk/>
            <pc:sldMk cId="1652842176" sldId="261"/>
            <ac:spMk id="4" creationId="{507739A6-496C-DFCD-47B2-A90E392164AE}"/>
          </ac:spMkLst>
        </pc:spChg>
        <pc:picChg chg="mod">
          <ac:chgData name="McCann, Gavin" userId="92ab46a0-92ba-43e8-8ae1-14ac407d17b8" providerId="ADAL" clId="{61018960-05ED-4EE4-AC5A-FD9A4DEC6019}" dt="2023-03-03T11:38:50.477" v="1023" actId="1035"/>
          <ac:picMkLst>
            <pc:docMk/>
            <pc:sldMk cId="1652842176" sldId="261"/>
            <ac:picMk id="8" creationId="{1B44793A-4FC4-B6D7-8762-7A410E346450}"/>
          </ac:picMkLst>
        </pc:picChg>
        <pc:picChg chg="add mod">
          <ac:chgData name="McCann, Gavin" userId="92ab46a0-92ba-43e8-8ae1-14ac407d17b8" providerId="ADAL" clId="{61018960-05ED-4EE4-AC5A-FD9A4DEC6019}" dt="2023-03-03T11:38:38.028" v="1006" actId="14100"/>
          <ac:picMkLst>
            <pc:docMk/>
            <pc:sldMk cId="1652842176" sldId="261"/>
            <ac:picMk id="12" creationId="{FDE12ED3-4C8D-C397-E8E3-1214CBA35037}"/>
          </ac:picMkLst>
        </pc:picChg>
      </pc:sldChg>
      <pc:sldChg chg="modSp mod">
        <pc:chgData name="McCann, Gavin" userId="92ab46a0-92ba-43e8-8ae1-14ac407d17b8" providerId="ADAL" clId="{61018960-05ED-4EE4-AC5A-FD9A4DEC6019}" dt="2023-03-01T15:59:12.309" v="679" actId="20577"/>
        <pc:sldMkLst>
          <pc:docMk/>
          <pc:sldMk cId="169454061" sldId="262"/>
        </pc:sldMkLst>
        <pc:spChg chg="mod">
          <ac:chgData name="McCann, Gavin" userId="92ab46a0-92ba-43e8-8ae1-14ac407d17b8" providerId="ADAL" clId="{61018960-05ED-4EE4-AC5A-FD9A4DEC6019}" dt="2023-03-01T15:55:16.330" v="477" actId="113"/>
          <ac:spMkLst>
            <pc:docMk/>
            <pc:sldMk cId="169454061" sldId="262"/>
            <ac:spMk id="2" creationId="{D5B2B9A0-7C67-7208-E9E0-36518806FF8A}"/>
          </ac:spMkLst>
        </pc:spChg>
        <pc:spChg chg="mod">
          <ac:chgData name="McCann, Gavin" userId="92ab46a0-92ba-43e8-8ae1-14ac407d17b8" providerId="ADAL" clId="{61018960-05ED-4EE4-AC5A-FD9A4DEC6019}" dt="2023-03-01T15:59:12.309" v="679" actId="20577"/>
          <ac:spMkLst>
            <pc:docMk/>
            <pc:sldMk cId="169454061" sldId="262"/>
            <ac:spMk id="3" creationId="{CBA3134D-2679-BCEF-E6F4-C6A572E5ACED}"/>
          </ac:spMkLst>
        </pc:spChg>
        <pc:picChg chg="mod">
          <ac:chgData name="McCann, Gavin" userId="92ab46a0-92ba-43e8-8ae1-14ac407d17b8" providerId="ADAL" clId="{61018960-05ED-4EE4-AC5A-FD9A4DEC6019}" dt="2023-03-01T15:57:29.868" v="621" actId="14100"/>
          <ac:picMkLst>
            <pc:docMk/>
            <pc:sldMk cId="169454061" sldId="262"/>
            <ac:picMk id="10" creationId="{B3856647-0329-1356-4487-747F83005401}"/>
          </ac:picMkLst>
        </pc:picChg>
      </pc:sldChg>
      <pc:sldChg chg="addSp delSp modSp add mod">
        <pc:chgData name="McCann, Gavin" userId="92ab46a0-92ba-43e8-8ae1-14ac407d17b8" providerId="ADAL" clId="{61018960-05ED-4EE4-AC5A-FD9A4DEC6019}" dt="2023-03-03T11:53:48.128" v="1660" actId="6549"/>
        <pc:sldMkLst>
          <pc:docMk/>
          <pc:sldMk cId="1902749414" sldId="263"/>
        </pc:sldMkLst>
        <pc:spChg chg="mod">
          <ac:chgData name="McCann, Gavin" userId="92ab46a0-92ba-43e8-8ae1-14ac407d17b8" providerId="ADAL" clId="{61018960-05ED-4EE4-AC5A-FD9A4DEC6019}" dt="2023-03-03T11:43:48.443" v="1262" actId="20577"/>
          <ac:spMkLst>
            <pc:docMk/>
            <pc:sldMk cId="1902749414" sldId="263"/>
            <ac:spMk id="2" creationId="{D5B2B9A0-7C67-7208-E9E0-36518806FF8A}"/>
          </ac:spMkLst>
        </pc:spChg>
        <pc:spChg chg="mod">
          <ac:chgData name="McCann, Gavin" userId="92ab46a0-92ba-43e8-8ae1-14ac407d17b8" providerId="ADAL" clId="{61018960-05ED-4EE4-AC5A-FD9A4DEC6019}" dt="2023-03-03T11:52:32.749" v="1609" actId="20577"/>
          <ac:spMkLst>
            <pc:docMk/>
            <pc:sldMk cId="1902749414" sldId="263"/>
            <ac:spMk id="3" creationId="{CBA3134D-2679-BCEF-E6F4-C6A572E5ACED}"/>
          </ac:spMkLst>
        </pc:spChg>
        <pc:spChg chg="add mod">
          <ac:chgData name="McCann, Gavin" userId="92ab46a0-92ba-43e8-8ae1-14ac407d17b8" providerId="ADAL" clId="{61018960-05ED-4EE4-AC5A-FD9A4DEC6019}" dt="2023-03-03T11:49:13.084" v="1443" actId="20577"/>
          <ac:spMkLst>
            <pc:docMk/>
            <pc:sldMk cId="1902749414" sldId="263"/>
            <ac:spMk id="8" creationId="{481BAA0F-C889-4010-FC2D-5B6A8C020961}"/>
          </ac:spMkLst>
        </pc:spChg>
        <pc:spChg chg="add del mod">
          <ac:chgData name="McCann, Gavin" userId="92ab46a0-92ba-43e8-8ae1-14ac407d17b8" providerId="ADAL" clId="{61018960-05ED-4EE4-AC5A-FD9A4DEC6019}" dt="2023-03-03T11:51:50.163" v="1590"/>
          <ac:spMkLst>
            <pc:docMk/>
            <pc:sldMk cId="1902749414" sldId="263"/>
            <ac:spMk id="10" creationId="{E0C50527-1D45-C2C4-18A8-930C8F60D5D9}"/>
          </ac:spMkLst>
        </pc:spChg>
        <pc:spChg chg="add mod">
          <ac:chgData name="McCann, Gavin" userId="92ab46a0-92ba-43e8-8ae1-14ac407d17b8" providerId="ADAL" clId="{61018960-05ED-4EE4-AC5A-FD9A4DEC6019}" dt="2023-03-03T11:50:07.423" v="1481" actId="122"/>
          <ac:spMkLst>
            <pc:docMk/>
            <pc:sldMk cId="1902749414" sldId="263"/>
            <ac:spMk id="11" creationId="{FF85C3A0-C128-BF9C-040F-3388893C4451}"/>
          </ac:spMkLst>
        </pc:spChg>
        <pc:spChg chg="add mod">
          <ac:chgData name="McCann, Gavin" userId="92ab46a0-92ba-43e8-8ae1-14ac407d17b8" providerId="ADAL" clId="{61018960-05ED-4EE4-AC5A-FD9A4DEC6019}" dt="2023-03-03T11:51:03.071" v="1542" actId="122"/>
          <ac:spMkLst>
            <pc:docMk/>
            <pc:sldMk cId="1902749414" sldId="263"/>
            <ac:spMk id="13" creationId="{59B8E448-75DA-DDD6-0728-18EFF6059566}"/>
          </ac:spMkLst>
        </pc:spChg>
        <pc:spChg chg="add mod">
          <ac:chgData name="McCann, Gavin" userId="92ab46a0-92ba-43e8-8ae1-14ac407d17b8" providerId="ADAL" clId="{61018960-05ED-4EE4-AC5A-FD9A4DEC6019}" dt="2023-03-03T11:52:19.654" v="1598" actId="14100"/>
          <ac:spMkLst>
            <pc:docMk/>
            <pc:sldMk cId="1902749414" sldId="263"/>
            <ac:spMk id="15" creationId="{D331E4CE-88A2-5DF6-7CA4-FE91B450A3BF}"/>
          </ac:spMkLst>
        </pc:spChg>
        <pc:spChg chg="add mod">
          <ac:chgData name="McCann, Gavin" userId="92ab46a0-92ba-43e8-8ae1-14ac407d17b8" providerId="ADAL" clId="{61018960-05ED-4EE4-AC5A-FD9A4DEC6019}" dt="2023-03-03T11:53:12.607" v="1633" actId="122"/>
          <ac:spMkLst>
            <pc:docMk/>
            <pc:sldMk cId="1902749414" sldId="263"/>
            <ac:spMk id="17" creationId="{437EBBFB-85CA-2E44-2DD5-3A735883CA4D}"/>
          </ac:spMkLst>
        </pc:spChg>
        <pc:spChg chg="add mod">
          <ac:chgData name="McCann, Gavin" userId="92ab46a0-92ba-43e8-8ae1-14ac407d17b8" providerId="ADAL" clId="{61018960-05ED-4EE4-AC5A-FD9A4DEC6019}" dt="2023-03-03T11:53:48.128" v="1660" actId="6549"/>
          <ac:spMkLst>
            <pc:docMk/>
            <pc:sldMk cId="1902749414" sldId="263"/>
            <ac:spMk id="18" creationId="{1D819338-3CAF-94EF-E0C1-6416E6474FAA}"/>
          </ac:spMkLst>
        </pc:spChg>
        <pc:picChg chg="add mod">
          <ac:chgData name="McCann, Gavin" userId="92ab46a0-92ba-43e8-8ae1-14ac407d17b8" providerId="ADAL" clId="{61018960-05ED-4EE4-AC5A-FD9A4DEC6019}" dt="2023-03-03T11:52:14.013" v="1596" actId="14100"/>
          <ac:picMkLst>
            <pc:docMk/>
            <pc:sldMk cId="1902749414" sldId="263"/>
            <ac:picMk id="5" creationId="{AB44C332-C758-B6E4-4B2C-CA855C81A2F1}"/>
          </ac:picMkLst>
        </pc:picChg>
        <pc:picChg chg="add del mod">
          <ac:chgData name="McCann, Gavin" userId="92ab46a0-92ba-43e8-8ae1-14ac407d17b8" providerId="ADAL" clId="{61018960-05ED-4EE4-AC5A-FD9A4DEC6019}" dt="2023-03-01T15:44:36.228" v="193" actId="478"/>
          <ac:picMkLst>
            <pc:docMk/>
            <pc:sldMk cId="1902749414" sldId="263"/>
            <ac:picMk id="5" creationId="{C2C41400-7C7B-F1F6-33F0-8C80BD2F986B}"/>
          </ac:picMkLst>
        </pc:picChg>
        <pc:picChg chg="add mod">
          <ac:chgData name="McCann, Gavin" userId="92ab46a0-92ba-43e8-8ae1-14ac407d17b8" providerId="ADAL" clId="{61018960-05ED-4EE4-AC5A-FD9A4DEC6019}" dt="2023-03-03T11:52:40.077" v="1610" actId="1076"/>
          <ac:picMkLst>
            <pc:docMk/>
            <pc:sldMk cId="1902749414" sldId="263"/>
            <ac:picMk id="6" creationId="{A75FF73D-9505-18A7-BEB1-38DB75895515}"/>
          </ac:picMkLst>
        </pc:picChg>
        <pc:picChg chg="add mod">
          <ac:chgData name="McCann, Gavin" userId="92ab46a0-92ba-43e8-8ae1-14ac407d17b8" providerId="ADAL" clId="{61018960-05ED-4EE4-AC5A-FD9A4DEC6019}" dt="2023-03-03T11:52:43.053" v="1611" actId="1076"/>
          <ac:picMkLst>
            <pc:docMk/>
            <pc:sldMk cId="1902749414" sldId="263"/>
            <ac:picMk id="7" creationId="{606541F6-3050-4ED2-3CFA-E3F2EBF77AB2}"/>
          </ac:picMkLst>
        </pc:picChg>
        <pc:picChg chg="add mod">
          <ac:chgData name="McCann, Gavin" userId="92ab46a0-92ba-43e8-8ae1-14ac407d17b8" providerId="ADAL" clId="{61018960-05ED-4EE4-AC5A-FD9A4DEC6019}" dt="2023-03-03T11:48:27.740" v="1383" actId="1076"/>
          <ac:picMkLst>
            <pc:docMk/>
            <pc:sldMk cId="1902749414" sldId="263"/>
            <ac:picMk id="9" creationId="{AE24F159-F998-E1BE-A63B-9EB0626A051F}"/>
          </ac:picMkLst>
        </pc:picChg>
        <pc:picChg chg="del">
          <ac:chgData name="McCann, Gavin" userId="92ab46a0-92ba-43e8-8ae1-14ac407d17b8" providerId="ADAL" clId="{61018960-05ED-4EE4-AC5A-FD9A4DEC6019}" dt="2023-03-01T15:27:17.292" v="127" actId="478"/>
          <ac:picMkLst>
            <pc:docMk/>
            <pc:sldMk cId="1902749414" sldId="263"/>
            <ac:picMk id="10" creationId="{B3856647-0329-1356-4487-747F83005401}"/>
          </ac:picMkLst>
        </pc:picChg>
        <pc:picChg chg="add mod">
          <ac:chgData name="McCann, Gavin" userId="92ab46a0-92ba-43e8-8ae1-14ac407d17b8" providerId="ADAL" clId="{61018960-05ED-4EE4-AC5A-FD9A4DEC6019}" dt="2023-03-03T11:48:27.740" v="1383" actId="1076"/>
          <ac:picMkLst>
            <pc:docMk/>
            <pc:sldMk cId="1902749414" sldId="263"/>
            <ac:picMk id="12" creationId="{E174C72F-2EDC-716E-6D03-EA77CC7550B7}"/>
          </ac:picMkLst>
        </pc:picChg>
        <pc:picChg chg="add mod">
          <ac:chgData name="McCann, Gavin" userId="92ab46a0-92ba-43e8-8ae1-14ac407d17b8" providerId="ADAL" clId="{61018960-05ED-4EE4-AC5A-FD9A4DEC6019}" dt="2023-03-03T11:48:27.740" v="1383" actId="1076"/>
          <ac:picMkLst>
            <pc:docMk/>
            <pc:sldMk cId="1902749414" sldId="263"/>
            <ac:picMk id="14" creationId="{2474BC92-BC3F-8E75-67B9-D0549DC9930E}"/>
          </ac:picMkLst>
        </pc:picChg>
        <pc:picChg chg="add mod">
          <ac:chgData name="McCann, Gavin" userId="92ab46a0-92ba-43e8-8ae1-14ac407d17b8" providerId="ADAL" clId="{61018960-05ED-4EE4-AC5A-FD9A4DEC6019}" dt="2023-03-01T15:59:58.261" v="682" actId="14100"/>
          <ac:picMkLst>
            <pc:docMk/>
            <pc:sldMk cId="1902749414" sldId="263"/>
            <ac:picMk id="16" creationId="{3A054495-7A90-9D08-268A-1368B816B58C}"/>
          </ac:picMkLst>
        </pc:picChg>
      </pc:sldChg>
      <pc:sldChg chg="addSp modSp new mod">
        <pc:chgData name="McCann, Gavin" userId="92ab46a0-92ba-43e8-8ae1-14ac407d17b8" providerId="ADAL" clId="{61018960-05ED-4EE4-AC5A-FD9A4DEC6019}" dt="2023-03-01T16:23:17.586" v="976" actId="120"/>
        <pc:sldMkLst>
          <pc:docMk/>
          <pc:sldMk cId="1093866806" sldId="264"/>
        </pc:sldMkLst>
        <pc:spChg chg="mod">
          <ac:chgData name="McCann, Gavin" userId="92ab46a0-92ba-43e8-8ae1-14ac407d17b8" providerId="ADAL" clId="{61018960-05ED-4EE4-AC5A-FD9A4DEC6019}" dt="2023-03-01T16:19:22.203" v="732" actId="1076"/>
          <ac:spMkLst>
            <pc:docMk/>
            <pc:sldMk cId="1093866806" sldId="264"/>
            <ac:spMk id="2" creationId="{B7B1C4C2-BD42-0630-6625-5AA064FADE85}"/>
          </ac:spMkLst>
        </pc:spChg>
        <pc:spChg chg="mod">
          <ac:chgData name="McCann, Gavin" userId="92ab46a0-92ba-43e8-8ae1-14ac407d17b8" providerId="ADAL" clId="{61018960-05ED-4EE4-AC5A-FD9A4DEC6019}" dt="2023-03-01T16:23:17.586" v="976" actId="120"/>
          <ac:spMkLst>
            <pc:docMk/>
            <pc:sldMk cId="1093866806" sldId="264"/>
            <ac:spMk id="3" creationId="{BC076294-42D5-8BB0-E3A2-199BC294739B}"/>
          </ac:spMkLst>
        </pc:spChg>
        <pc:picChg chg="add mod">
          <ac:chgData name="McCann, Gavin" userId="92ab46a0-92ba-43e8-8ae1-14ac407d17b8" providerId="ADAL" clId="{61018960-05ED-4EE4-AC5A-FD9A4DEC6019}" dt="2023-03-01T16:19:38.090" v="734" actId="1076"/>
          <ac:picMkLst>
            <pc:docMk/>
            <pc:sldMk cId="1093866806" sldId="264"/>
            <ac:picMk id="4" creationId="{F436E712-9584-593C-9183-2BE962450B0C}"/>
          </ac:picMkLst>
        </pc:picChg>
      </pc:sldChg>
      <pc:sldChg chg="modSp new mod">
        <pc:chgData name="McCann, Gavin" userId="92ab46a0-92ba-43e8-8ae1-14ac407d17b8" providerId="ADAL" clId="{61018960-05ED-4EE4-AC5A-FD9A4DEC6019}" dt="2023-03-03T11:58:24.446" v="2216" actId="20577"/>
        <pc:sldMkLst>
          <pc:docMk/>
          <pc:sldMk cId="2725114905" sldId="265"/>
        </pc:sldMkLst>
        <pc:spChg chg="mod">
          <ac:chgData name="McCann, Gavin" userId="92ab46a0-92ba-43e8-8ae1-14ac407d17b8" providerId="ADAL" clId="{61018960-05ED-4EE4-AC5A-FD9A4DEC6019}" dt="2023-03-03T11:54:03.821" v="1677" actId="20577"/>
          <ac:spMkLst>
            <pc:docMk/>
            <pc:sldMk cId="2725114905" sldId="265"/>
            <ac:spMk id="2" creationId="{9D8F4AAF-0BEE-E47C-00E7-EB60257D4235}"/>
          </ac:spMkLst>
        </pc:spChg>
        <pc:spChg chg="mod">
          <ac:chgData name="McCann, Gavin" userId="92ab46a0-92ba-43e8-8ae1-14ac407d17b8" providerId="ADAL" clId="{61018960-05ED-4EE4-AC5A-FD9A4DEC6019}" dt="2023-03-03T11:58:24.446" v="2216" actId="20577"/>
          <ac:spMkLst>
            <pc:docMk/>
            <pc:sldMk cId="2725114905" sldId="265"/>
            <ac:spMk id="3" creationId="{06801A9F-9821-0826-9368-4853EB9E98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1586-824F-25CD-6995-97CEFE33B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A7605-F7B8-7EAF-E205-81CDEB47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C91B-9011-5EF9-178C-2A33F777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90AF-7262-E6B8-36D9-BD63D447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22E09-8D02-8345-B4A0-07523736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927E-534C-BFA3-8266-0763BC1A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5D90F-0D5C-889F-2B12-7F16B639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AF079-A8A6-147C-5666-7600FC64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514-2BB7-5978-034A-9571D7D4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1520-1270-8C9B-8028-D0F516F7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6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E4463-F49C-EDE7-97A9-EE2126B66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4CB19-F77E-3B2B-B69C-2B6DC0037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1BA23-67F7-F2A3-007C-32C8E956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A299-8B59-2AC5-9E49-5CEDB5EC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CEA18-9028-05AD-140D-21A25B87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84E3-AF91-A71E-71F8-DA1ED1D2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A7BE-ECA3-19CA-6E78-2C676823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CFF2-5C95-948F-E0C1-39B584A5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29342-B0F8-126F-093E-B49B6610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A16F-A438-1ACD-666C-6EC89755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76A0-CFB3-88CB-960B-621B1FC0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D25F8-9F3C-4728-5F9E-E090C816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4F3-5DFF-4A7F-653F-7F0ECD6B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A9FA-7BE8-DBEB-6757-78228785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F0173-CD8F-27AE-CD49-E6417860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0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4E9F-BB60-9E5E-A662-699A0E38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92DB4-2341-C502-40D5-4BED5D5F7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83677-E4E4-985D-2626-514AA1637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2EDF6-6E5C-590E-7559-47B378D6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4618-A742-37C3-BA9D-21C0C805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C41B5-F499-E764-EFE9-F86A0DCE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5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A24C-3F32-1E44-E5D0-BFD08F5E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78104-DDEE-9757-C80D-76152EEFA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D68AC-DE26-81B8-B74C-D9352D662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312B1-1A2F-B7F0-06A1-B218C44C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8EB02-0BD8-1FC6-654C-C73DBD6E7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6E41D-4013-E64F-A6BC-2C0CB220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07AE6-850B-9BE8-6413-26C84FF0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CC766-658C-E534-E4A5-9626B76D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8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E026-36E9-FBE9-534C-B4B36F95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BA2DC-228B-6483-2FF9-AE924758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A459C-860D-7060-69C2-057C877B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157C6-FB93-1C24-E471-3C0AE37D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2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D0327-649D-190A-56AF-C84C933B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15100-540B-FDFA-ADE6-967A572B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42EFC-5ADA-5065-6459-667536F2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1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6A80-38B2-B1DA-8762-F175DD0D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F419-8D8E-D3FC-A240-7A91189D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847A7-0061-EC69-E661-69425154F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6FC94-FE0A-DB79-CC1C-EDA6B4BB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15926-564E-4083-3428-FEDE6790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63D9B-E9AB-A2E0-EFC5-551B4FE3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7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4B6F-5982-204A-EBDC-6B490250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D9473-1BF0-D7EE-7A5D-3631661DE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F8D9A-8953-D72A-91DD-5CBA4E90C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B7A12-3152-6FEF-2C4A-059699D7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CAFA2-CE01-A83C-26C6-4EF515D4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06DB6-9850-95D5-235D-A8405871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7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95D2-861F-6110-8E31-8D89BAF1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6595C-6A30-AD05-D45D-8B325497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0E51-F753-099B-FCEF-236E64CD0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5236-75CE-4D9D-A923-5BCCF5563AA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6E2A5-8187-2B1B-79A6-190683277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36874-A9BE-49B7-76A7-F464B288D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A7D3-A3CA-4015-9AAD-EB56790C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7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pireculture.org.uk/skills-learning/multipl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B9A0-7C67-7208-E9E0-36518806F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1599"/>
            <a:ext cx="9144000" cy="1046163"/>
          </a:xfrm>
        </p:spPr>
        <p:txBody>
          <a:bodyPr/>
          <a:lstStyle/>
          <a:p>
            <a:r>
              <a:rPr lang="en-GB" b="1" dirty="0"/>
              <a:t>UNISON and Functional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134D-2679-BCEF-E6F4-C6A572E5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2282"/>
            <a:ext cx="9144000" cy="1004470"/>
          </a:xfrm>
        </p:spPr>
        <p:txBody>
          <a:bodyPr/>
          <a:lstStyle/>
          <a:p>
            <a:r>
              <a:rPr lang="en-GB" b="1" dirty="0"/>
              <a:t>Gavin McCann</a:t>
            </a:r>
          </a:p>
          <a:p>
            <a:r>
              <a:rPr lang="en-GB" b="1" dirty="0"/>
              <a:t>East Midlands Regional Learning &amp; Development Organiser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08846-8E87-CCE9-7E0A-48C97D6ED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85" y="3845489"/>
            <a:ext cx="2193017" cy="3012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9A18F-12FC-918F-00F8-A6F1FECFD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5" y="483592"/>
            <a:ext cx="2216296" cy="725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C2033F-E391-5914-145E-3E7B0D804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72" y="221032"/>
            <a:ext cx="1759424" cy="933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1A2C6-E376-0153-7152-A54BFCD03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7" y="3845489"/>
            <a:ext cx="2131534" cy="3012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35994-8F2A-77D5-3950-272A9F5D6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33" y="3845489"/>
            <a:ext cx="2131534" cy="30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D60-831C-4123-76DF-3EB89A79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Skills for the Future - 2019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8629E-EC03-2504-B09B-F5D50B3C7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2830280" cy="4089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533721-36B7-5005-E2A9-000E7202611D}"/>
              </a:ext>
            </a:extLst>
          </p:cNvPr>
          <p:cNvSpPr txBox="1">
            <a:spLocks/>
          </p:cNvSpPr>
          <p:nvPr/>
        </p:nvSpPr>
        <p:spPr>
          <a:xfrm>
            <a:off x="3430117" y="1447800"/>
            <a:ext cx="83058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or confidence in literacy or numeracy ever stopped you from doing any of the following?</a:t>
            </a:r>
            <a:b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5924468-2DDB-DF71-ECDC-CC8DDA26F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725547"/>
              </p:ext>
            </p:extLst>
          </p:nvPr>
        </p:nvGraphicFramePr>
        <p:xfrm>
          <a:off x="3378847" y="2197100"/>
          <a:ext cx="8408341" cy="445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340051" imgH="4633362" progId="Excel.Sheet.8">
                  <p:embed/>
                </p:oleObj>
              </mc:Choice>
              <mc:Fallback>
                <p:oleObj name="Chart" r:id="rId3" imgW="8340051" imgH="4633362" progId="Excel.Sheet.8">
                  <p:embed/>
                  <p:pic>
                    <p:nvPicPr>
                      <p:cNvPr id="7" name="Content Placeholder 4">
                        <a:extLst>
                          <a:ext uri="{FF2B5EF4-FFF2-40B4-BE49-F238E27FC236}">
                            <a16:creationId xmlns:a16="http://schemas.microsoft.com/office/drawing/2014/main" id="{05924468-2DDB-DF71-ECDC-CC8DDA26F217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847" y="2197100"/>
                        <a:ext cx="8408341" cy="4457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48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8AF5A-E4E4-F691-1877-06B915CB4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61" y="0"/>
            <a:ext cx="9152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C4C2-BD42-0630-6625-5AA064FA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6" y="470516"/>
            <a:ext cx="9144000" cy="1778817"/>
          </a:xfrm>
        </p:spPr>
        <p:txBody>
          <a:bodyPr/>
          <a:lstStyle/>
          <a:p>
            <a:r>
              <a:rPr lang="en-GB" dirty="0"/>
              <a:t>Functional Skills in Local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76294-42D5-8BB0-E3A2-199BC2947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0370"/>
            <a:ext cx="7682144" cy="2637430"/>
          </a:xfrm>
        </p:spPr>
        <p:txBody>
          <a:bodyPr/>
          <a:lstStyle/>
          <a:p>
            <a:r>
              <a:rPr lang="en-GB" dirty="0"/>
              <a:t>Get On Local Government – Local Government Skills for Life Strategy 2005 -2007</a:t>
            </a:r>
          </a:p>
          <a:p>
            <a:pPr algn="l"/>
            <a:r>
              <a:rPr lang="en-GB" dirty="0"/>
              <a:t>Estimated that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230,000 LG employees (11%) are below level 1 in literacy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780,000 LG employees (40%) are below level 1 in numeracy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6E712-9584-593C-9183-2BE96245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37" y="2620370"/>
            <a:ext cx="2193017" cy="30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B9A0-7C67-7208-E9E0-36518806F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669635"/>
            <a:ext cx="7177192" cy="1046163"/>
          </a:xfrm>
        </p:spPr>
        <p:txBody>
          <a:bodyPr>
            <a:normAutofit fontScale="90000"/>
          </a:bodyPr>
          <a:lstStyle/>
          <a:p>
            <a:r>
              <a:rPr lang="en-GB" dirty="0"/>
              <a:t>UNISON and Functional Skills – Our role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134D-2679-BCEF-E6F4-C6A572E5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91" y="2041443"/>
            <a:ext cx="10086109" cy="3070883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AutoNum type="arabicPeriod"/>
            </a:pPr>
            <a:r>
              <a:rPr lang="en-GB" sz="11200" dirty="0"/>
              <a:t>Bring Functional Skills into the Workplace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8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Introduce funding and providers to the employer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Negotiate with employer – Time-off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Liaise with providers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Facilitate training and identify funding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Conduct Skills Checks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Gain interest of colleagues – Union seen as trustworthy </a:t>
            </a:r>
          </a:p>
          <a:p>
            <a:pPr algn="l"/>
            <a:r>
              <a:rPr lang="en-GB" sz="8000" dirty="0"/>
              <a:t>        and ‘one of us’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Work with line managers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Provide 1-2-1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8000" dirty="0"/>
              <a:t>Address issues in the workplace preventing access </a:t>
            </a:r>
          </a:p>
          <a:p>
            <a:pPr algn="l"/>
            <a:r>
              <a:rPr lang="en-GB" sz="8000" dirty="0"/>
              <a:t>        e.g. time, confidence etc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600" dirty="0"/>
          </a:p>
          <a:p>
            <a:pPr lvl="1" algn="l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4793A-4FC4-B6D7-8762-7A410E346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73" y="3510274"/>
            <a:ext cx="4083865" cy="294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12ED3-4C8D-C397-E8E3-1214CBA35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74" y="5505"/>
            <a:ext cx="4083865" cy="3423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739A6-496C-DFCD-47B2-A90E392164AE}"/>
              </a:ext>
            </a:extLst>
          </p:cNvPr>
          <p:cNvSpPr txBox="1"/>
          <p:nvPr/>
        </p:nvSpPr>
        <p:spPr>
          <a:xfrm>
            <a:off x="7954073" y="6450364"/>
            <a:ext cx="4083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Functional Skills Training at London Ambulance Service organised by their ULR</a:t>
            </a:r>
          </a:p>
        </p:txBody>
      </p:sp>
    </p:spTree>
    <p:extLst>
      <p:ext uri="{BB962C8B-B14F-4D97-AF65-F5344CB8AC3E}">
        <p14:creationId xmlns:p14="http://schemas.microsoft.com/office/powerpoint/2010/main" val="165284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B9A0-7C67-7208-E9E0-36518806F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417" y="406399"/>
            <a:ext cx="7646513" cy="856817"/>
          </a:xfrm>
        </p:spPr>
        <p:txBody>
          <a:bodyPr>
            <a:normAutofit/>
          </a:bodyPr>
          <a:lstStyle/>
          <a:p>
            <a:r>
              <a:rPr lang="en-GB" sz="4800" b="1" dirty="0"/>
              <a:t>2. Get On At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134D-2679-BCEF-E6F4-C6A572E5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15" y="1413164"/>
            <a:ext cx="8303491" cy="48490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Originally funded by the Learning &amp; Skills Councils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Almost 1000 maths and English skills checks in last 4 years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Since Covid – All skills checks &amp; full qualification delivered online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2022/23 partnership with Futures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Mainly focused on members who have some confidence in their skills</a:t>
            </a:r>
          </a:p>
          <a:p>
            <a:pPr algn="l">
              <a:lnSpc>
                <a:spcPct val="100000"/>
              </a:lnSpc>
            </a:pPr>
            <a:r>
              <a:rPr lang="en-GB" sz="2100" dirty="0"/>
              <a:t>Process: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GB" sz="2100" dirty="0"/>
              <a:t>UNISON members in an area/county contacted 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GB" sz="2100" dirty="0"/>
              <a:t>UNISON Branches and ULRs spread the word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GB" sz="2100" dirty="0"/>
              <a:t>C. 	Any member wishing to participate contacts Chris Donkin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GB" sz="2100" dirty="0"/>
              <a:t>D. 	Futures send the link to the skills checks ahead of the 2-day 	window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GB" sz="2100" dirty="0"/>
              <a:t>E. 	Results are given to the member and advice offered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GB" sz="2100" dirty="0"/>
              <a:t>F. 	The member is asked whether they wish to enrol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GB" sz="2100" dirty="0"/>
              <a:t>G. 	Futures contact the member to offer advice and guidance and 	support them on their journey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56647-0329-1356-4487-747F83005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37" y="1413164"/>
            <a:ext cx="3198899" cy="50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B9A0-7C67-7208-E9E0-36518806F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417" y="406399"/>
            <a:ext cx="11581129" cy="856817"/>
          </a:xfrm>
        </p:spPr>
        <p:txBody>
          <a:bodyPr>
            <a:normAutofit/>
          </a:bodyPr>
          <a:lstStyle/>
          <a:p>
            <a:r>
              <a:rPr lang="en-GB" sz="4800" dirty="0"/>
              <a:t>2. Provide Informal Literacy &amp; Numeracy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134D-2679-BCEF-E6F4-C6A572E5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15" y="1413164"/>
            <a:ext cx="11581129" cy="48490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Support for Reading Challenges/Quick Reads/Book Swaps/workshops </a:t>
            </a:r>
          </a:p>
          <a:p>
            <a:pPr algn="l">
              <a:lnSpc>
                <a:spcPct val="100000"/>
              </a:lnSpc>
            </a:pPr>
            <a:endParaRPr lang="en-GB" sz="2200" dirty="0"/>
          </a:p>
          <a:p>
            <a:pPr algn="l">
              <a:lnSpc>
                <a:spcPct val="100000"/>
              </a:lnSpc>
            </a:pPr>
            <a:endParaRPr lang="en-GB" sz="2200" dirty="0"/>
          </a:p>
          <a:p>
            <a:pPr algn="l">
              <a:lnSpc>
                <a:spcPct val="100000"/>
              </a:lnSpc>
            </a:pPr>
            <a:endParaRPr lang="en-GB" sz="2200" dirty="0"/>
          </a:p>
          <a:p>
            <a:pPr algn="l">
              <a:lnSpc>
                <a:spcPct val="100000"/>
              </a:lnSpc>
            </a:pPr>
            <a:endParaRPr lang="en-GB" sz="2200" dirty="0"/>
          </a:p>
          <a:p>
            <a:pPr algn="l">
              <a:lnSpc>
                <a:spcPct val="100000"/>
              </a:lnSpc>
            </a:pPr>
            <a:endParaRPr lang="en-GB" sz="2200" dirty="0"/>
          </a:p>
          <a:p>
            <a:pPr algn="l">
              <a:lnSpc>
                <a:spcPct val="100000"/>
              </a:lnSpc>
            </a:pPr>
            <a:endParaRPr lang="en-GB" sz="22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Workshops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Working with Providers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ULR 1-2-1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FF73D-9505-18A7-BEB1-38DB7589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25" y="4484040"/>
            <a:ext cx="1812613" cy="1824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541F6-3050-4ED2-3CFA-E3F2EBF7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75" y="4466563"/>
            <a:ext cx="1798570" cy="1795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4F159-F998-E1BE-A63B-9EB0626A0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81" y="2022750"/>
            <a:ext cx="2669589" cy="1779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4C72F-2EDC-716E-6D03-EA77CC755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92" y="2001136"/>
            <a:ext cx="1200352" cy="180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74BC92-BC3F-8E75-67B9-D0549DC99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1" y="2001135"/>
            <a:ext cx="1574904" cy="1824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054495-7A90-9D08-268A-1368B816B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41" y="5868139"/>
            <a:ext cx="2695377" cy="882451"/>
          </a:xfrm>
          <a:prstGeom prst="rect">
            <a:avLst/>
          </a:prstGeom>
        </p:spPr>
      </p:pic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AB44C332-C758-B6E4-4B2C-CA855C81A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07" y="2023787"/>
            <a:ext cx="1348402" cy="1797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BAA0F-C889-4010-FC2D-5B6A8C020961}"/>
              </a:ext>
            </a:extLst>
          </p:cNvPr>
          <p:cNvSpPr txBox="1"/>
          <p:nvPr/>
        </p:nvSpPr>
        <p:spPr>
          <a:xfrm>
            <a:off x="1285951" y="3802476"/>
            <a:ext cx="157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Blind date with a Book – Lincoln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5C3A0-C128-BF9C-040F-3388893C4451}"/>
              </a:ext>
            </a:extLst>
          </p:cNvPr>
          <p:cNvSpPr txBox="1"/>
          <p:nvPr/>
        </p:nvSpPr>
        <p:spPr>
          <a:xfrm>
            <a:off x="3580448" y="3802476"/>
            <a:ext cx="120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World Book Night – Lincs Police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8E448-75DA-DDD6-0728-18EFF6059566}"/>
              </a:ext>
            </a:extLst>
          </p:cNvPr>
          <p:cNvSpPr txBox="1"/>
          <p:nvPr/>
        </p:nvSpPr>
        <p:spPr>
          <a:xfrm>
            <a:off x="5508791" y="3837709"/>
            <a:ext cx="265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Reading Ahead Challenge/Author visits – Leicester 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1E4CE-88A2-5DF6-7CA4-FE91B450A3BF}"/>
              </a:ext>
            </a:extLst>
          </p:cNvPr>
          <p:cNvSpPr txBox="1"/>
          <p:nvPr/>
        </p:nvSpPr>
        <p:spPr>
          <a:xfrm>
            <a:off x="8694991" y="3802475"/>
            <a:ext cx="181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Lunchtime Grammar workshops – NW </a:t>
            </a:r>
            <a:r>
              <a:rPr lang="en-GB" sz="1200" dirty="0" err="1"/>
              <a:t>Leics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EBBFB-85CA-2E44-2DD5-3A735883CA4D}"/>
              </a:ext>
            </a:extLst>
          </p:cNvPr>
          <p:cNvSpPr txBox="1"/>
          <p:nvPr/>
        </p:nvSpPr>
        <p:spPr>
          <a:xfrm>
            <a:off x="4716225" y="6308254"/>
            <a:ext cx="181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Numeracy workshops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19338-3CAF-94EF-E0C1-6416E6474FAA}"/>
              </a:ext>
            </a:extLst>
          </p:cNvPr>
          <p:cNvSpPr txBox="1"/>
          <p:nvPr/>
        </p:nvSpPr>
        <p:spPr>
          <a:xfrm>
            <a:off x="6831632" y="6262255"/>
            <a:ext cx="181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Literacy Toolkit</a:t>
            </a:r>
          </a:p>
        </p:txBody>
      </p:sp>
    </p:spTree>
    <p:extLst>
      <p:ext uri="{BB962C8B-B14F-4D97-AF65-F5344CB8AC3E}">
        <p14:creationId xmlns:p14="http://schemas.microsoft.com/office/powerpoint/2010/main" val="190274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4AAF-0BEE-E47C-00E7-EB60257D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Multiply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1A9F-9821-0826-9368-4853EB9E9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03"/>
            <a:ext cx="10515600" cy="458786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Multiply is Government funding to support numeracy</a:t>
            </a:r>
          </a:p>
          <a:p>
            <a:r>
              <a:rPr lang="en-GB" sz="2400" dirty="0"/>
              <a:t>Training is not linked to a qualification</a:t>
            </a:r>
          </a:p>
          <a:p>
            <a:r>
              <a:rPr lang="en-GB" sz="2400" dirty="0"/>
              <a:t>All training is free</a:t>
            </a:r>
          </a:p>
          <a:p>
            <a:r>
              <a:rPr lang="en-GB" sz="2400" dirty="0"/>
              <a:t>Courses can be organised on most topics with numeracy embedded.  E.g. Helping kids with maths homework, Cooking on a Budget</a:t>
            </a:r>
          </a:p>
          <a:p>
            <a:r>
              <a:rPr lang="en-GB" sz="2400" dirty="0"/>
              <a:t>Courses can be set up to address numeracy needs of a group e.g. ratios and area for staff who used chemicals or area for housing staff</a:t>
            </a:r>
          </a:p>
          <a:p>
            <a:r>
              <a:rPr lang="en-GB" sz="2400" dirty="0"/>
              <a:t>Example of offer in Nottinghamshire - </a:t>
            </a:r>
            <a:r>
              <a:rPr lang="en-GB" sz="2400" dirty="0">
                <a:hlinkClick r:id="rId2"/>
              </a:rPr>
              <a:t>https://www.inspireculture.org.uk/skills-learning/multiply/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details and contacts email Gavin McCann (g.mccann@unison.co.uk)</a:t>
            </a:r>
          </a:p>
        </p:txBody>
      </p:sp>
    </p:spTree>
    <p:extLst>
      <p:ext uri="{BB962C8B-B14F-4D97-AF65-F5344CB8AC3E}">
        <p14:creationId xmlns:p14="http://schemas.microsoft.com/office/powerpoint/2010/main" val="272511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478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UNISON and Functional Skills</vt:lpstr>
      <vt:lpstr>Skills for the Future - 2019</vt:lpstr>
      <vt:lpstr>PowerPoint Presentation</vt:lpstr>
      <vt:lpstr>Functional Skills in Local Government</vt:lpstr>
      <vt:lpstr>UNISON and Functional Skills – Our role</vt:lpstr>
      <vt:lpstr>2. Get On At Work</vt:lpstr>
      <vt:lpstr>2. Provide Informal Literacy &amp; Numeracy </vt:lpstr>
      <vt:lpstr>Multiply 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UNISON and Functional Skills</dc:title>
  <dc:creator>McCann, Gavin</dc:creator>
  <cp:lastModifiedBy>McCann, Gavin</cp:lastModifiedBy>
  <cp:revision>1</cp:revision>
  <dcterms:created xsi:type="dcterms:W3CDTF">2023-03-01T10:55:55Z</dcterms:created>
  <dcterms:modified xsi:type="dcterms:W3CDTF">2023-03-03T11:58:34Z</dcterms:modified>
</cp:coreProperties>
</file>